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template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/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2">
              <a:alpha val="22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01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8000"/>
            </a:schemeClr>
          </a:solidFill>
          <a:ln>
            <a:noFill/>
          </a:ln>
        </p:spPr>
        <p:txBody>
          <a:bodyPr/>
          <a:lstStyle/>
          <a:p/>
        </p:txBody>
      </p:sp>
      <p:pic>
        <p:nvPicPr>
          <p:cNvPr id="102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463040" y="1645920"/>
            <a:ext cx="2926080" cy="520598"/>
          </a:xfrm>
          <a:prstGeom prst="rect">
            <a:avLst/>
          </a:prstGeom>
        </p:spPr>
      </p:pic>
      <p:sp>
        <p:nvSpPr>
          <p:cNvPr id="103" name="Title Block"/>
          <p:cNvSpPr/>
          <p:nvPr/>
        </p:nvSpPr>
        <p:spPr>
          <a:xfrm>
            <a:off x="1463040" y="3497580"/>
            <a:ext cx="12801600" cy="4114800"/>
          </a:xfrm>
          <a:prstGeom prst="roundRect">
            <a:avLst>
              <a:gd name="adj" fmla="val 9000"/>
            </a:avLst>
          </a:prstGeom>
          <a:solidFill>
            <a:schemeClr val="l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04" name="Title"/>
          <p:cNvSpPr>
            <a:spLocks noGrp="1"/>
          </p:cNvSpPr>
          <p:nvPr>
            <p:ph type="ctrTitle"/>
          </p:nvPr>
        </p:nvSpPr>
        <p:spPr>
          <a:xfrm>
            <a:off x="2011680" y="3909060"/>
            <a:ext cx="11704320" cy="2057400"/>
          </a:xfrm>
        </p:spPr>
        <p:txBody>
          <a:bodyPr anchor="t">
            <a:normAutofit/>
          </a:bodyPr>
          <a:lstStyle>
            <a:lvl1pPr algn="l">
              <a:defRPr sz="54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05" name="Subtitle"/>
          <p:cNvSpPr>
            <a:spLocks noGrp="1"/>
          </p:cNvSpPr>
          <p:nvPr>
            <p:ph type="subTitle" idx="1"/>
          </p:nvPr>
        </p:nvSpPr>
        <p:spPr>
          <a:xfrm>
            <a:off x="2011680" y="6439662"/>
            <a:ext cx="11704320" cy="8641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1">
              <a:alpha val="22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07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08" name="Eyebrow"/>
          <p:cNvSpPr>
            <a:spLocks noGrp="1"/>
          </p:cNvSpPr>
          <p:nvPr>
            <p:ph type="body" idx="1"/>
          </p:nvPr>
        </p:nvSpPr>
        <p:spPr>
          <a:xfrm>
            <a:off x="1463040" y="3044952"/>
            <a:ext cx="10972800" cy="65836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1800" b="1" spc="300" cap="all">
                <a:solidFill>
                  <a:schemeClr val="dk2"/>
                </a:solidFill>
                <a:latin typeface="+mn-lt"/>
              </a:defRPr>
            </a:lvl1pPr>
          </a:lstStyle>
          <a:p>
            <a:r>
              <a:rPr lang="en-GB"/>
              <a:t>Section</a:t>
            </a:r>
          </a:p>
        </p:txBody>
      </p:sp>
      <p:sp>
        <p:nvSpPr>
          <p:cNvPr id="109" name="Title Block"/>
          <p:cNvSpPr/>
          <p:nvPr/>
        </p:nvSpPr>
        <p:spPr>
          <a:xfrm>
            <a:off x="1463040" y="3909060"/>
            <a:ext cx="13167360" cy="3086100"/>
          </a:xfrm>
          <a:prstGeom prst="roundRect">
            <a:avLst>
              <a:gd name="adj" fmla="val 9000"/>
            </a:avLst>
          </a:prstGeom>
          <a:solidFill>
            <a:schemeClr val="l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10" name="Title"/>
          <p:cNvSpPr>
            <a:spLocks noGrp="1"/>
          </p:cNvSpPr>
          <p:nvPr>
            <p:ph type="title"/>
          </p:nvPr>
        </p:nvSpPr>
        <p:spPr>
          <a:xfrm>
            <a:off x="2011680" y="4320540"/>
            <a:ext cx="12070080" cy="2263140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12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13" name="Content"/>
          <p:cNvSpPr>
            <a:spLocks noGrp="1"/>
          </p:cNvSpPr>
          <p:nvPr>
            <p:ph type="body" idx="1"/>
          </p:nvPr>
        </p:nvSpPr>
        <p:spPr>
          <a:xfrm>
            <a:off x="1280160" y="3044952"/>
            <a:ext cx="1572768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t Cards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15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16" name="Stat Card"/>
          <p:cNvSpPr/>
          <p:nvPr/>
        </p:nvSpPr>
        <p:spPr>
          <a:xfrm>
            <a:off x="128016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17" name="Stat Number"/>
          <p:cNvSpPr>
            <a:spLocks noGrp="1"/>
          </p:cNvSpPr>
          <p:nvPr>
            <p:ph type="body" idx="2"/>
          </p:nvPr>
        </p:nvSpPr>
        <p:spPr>
          <a:xfrm>
            <a:off x="1645920" y="4279392"/>
            <a:ext cx="4145280" cy="209854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6000" b="1">
                <a:solidFill>
                  <a:schemeClr val="dk2"/>
                </a:solidFill>
                <a:latin typeface="+mj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18" name="Stat Label"/>
          <p:cNvSpPr>
            <a:spLocks noGrp="1"/>
          </p:cNvSpPr>
          <p:nvPr>
            <p:ph type="body" idx="3"/>
          </p:nvPr>
        </p:nvSpPr>
        <p:spPr>
          <a:xfrm>
            <a:off x="1645920" y="6748272"/>
            <a:ext cx="4145280" cy="127558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1800" b="0">
                <a:solidFill>
                  <a:schemeClr val="dk2"/>
                </a:solidFill>
                <a:latin typeface="+mn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19" name="Stat Card"/>
          <p:cNvSpPr/>
          <p:nvPr/>
        </p:nvSpPr>
        <p:spPr>
          <a:xfrm>
            <a:off x="670560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2"/>
          </a:solidFill>
          <a:ln>
            <a:noFill/>
          </a:ln>
        </p:spPr>
        <p:txBody>
          <a:bodyPr/>
          <a:lstStyle/>
          <a:p/>
        </p:txBody>
      </p:sp>
      <p:sp>
        <p:nvSpPr>
          <p:cNvPr id="120" name="Stat Number"/>
          <p:cNvSpPr>
            <a:spLocks noGrp="1"/>
          </p:cNvSpPr>
          <p:nvPr>
            <p:ph type="body" idx="4"/>
          </p:nvPr>
        </p:nvSpPr>
        <p:spPr>
          <a:xfrm>
            <a:off x="7071360" y="4279392"/>
            <a:ext cx="4145280" cy="209854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6000" b="1">
                <a:solidFill>
                  <a:schemeClr val="dk2"/>
                </a:solidFill>
                <a:latin typeface="+mj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21" name="Stat Label"/>
          <p:cNvSpPr>
            <a:spLocks noGrp="1"/>
          </p:cNvSpPr>
          <p:nvPr>
            <p:ph type="body" idx="5"/>
          </p:nvPr>
        </p:nvSpPr>
        <p:spPr>
          <a:xfrm>
            <a:off x="7071360" y="6748272"/>
            <a:ext cx="4145280" cy="127558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1800" b="0">
                <a:solidFill>
                  <a:schemeClr val="dk2"/>
                </a:solidFill>
                <a:latin typeface="+mn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22" name="Stat Card"/>
          <p:cNvSpPr/>
          <p:nvPr/>
        </p:nvSpPr>
        <p:spPr>
          <a:xfrm>
            <a:off x="1213104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6"/>
          </a:solidFill>
          <a:ln>
            <a:noFill/>
          </a:ln>
        </p:spPr>
        <p:txBody>
          <a:bodyPr/>
          <a:lstStyle/>
          <a:p/>
        </p:txBody>
      </p:sp>
      <p:sp>
        <p:nvSpPr>
          <p:cNvPr id="123" name="Stat Number"/>
          <p:cNvSpPr>
            <a:spLocks noGrp="1"/>
          </p:cNvSpPr>
          <p:nvPr>
            <p:ph type="body" idx="6"/>
          </p:nvPr>
        </p:nvSpPr>
        <p:spPr>
          <a:xfrm>
            <a:off x="12496800" y="4279392"/>
            <a:ext cx="4145280" cy="209854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6000" b="1">
                <a:solidFill>
                  <a:schemeClr val="dk2"/>
                </a:solidFill>
                <a:latin typeface="+mj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24" name="Stat Label"/>
          <p:cNvSpPr>
            <a:spLocks noGrp="1"/>
          </p:cNvSpPr>
          <p:nvPr>
            <p:ph type="body" idx="7"/>
          </p:nvPr>
        </p:nvSpPr>
        <p:spPr>
          <a:xfrm>
            <a:off x="12496800" y="6748272"/>
            <a:ext cx="4145280" cy="127558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1800" b="0">
                <a:solidFill>
                  <a:schemeClr val="dk2"/>
                </a:solidFill>
                <a:latin typeface="+mn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25" name="Content"/>
          <p:cNvSpPr>
            <a:spLocks noGrp="1"/>
          </p:cNvSpPr>
          <p:nvPr>
            <p:ph type="body" idx="1"/>
          </p:nvPr>
        </p:nvSpPr>
        <p:spPr>
          <a:xfrm>
            <a:off x="1280160" y="2427732"/>
            <a:ext cx="15727680" cy="8641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ed List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27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28" name="Content"/>
          <p:cNvSpPr>
            <a:spLocks noGrp="1"/>
          </p:cNvSpPr>
          <p:nvPr>
            <p:ph type="body" idx="1"/>
          </p:nvPr>
        </p:nvSpPr>
        <p:spPr>
          <a:xfrm>
            <a:off x="1280160" y="3044952"/>
            <a:ext cx="1280160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and Image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30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31" name="Content"/>
          <p:cNvSpPr>
            <a:spLocks noGrp="1"/>
          </p:cNvSpPr>
          <p:nvPr>
            <p:ph type="body" idx="1"/>
          </p:nvPr>
        </p:nvSpPr>
        <p:spPr>
          <a:xfrm>
            <a:off x="1280160" y="3044952"/>
            <a:ext cx="768096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32" name="Image Area"/>
          <p:cNvSpPr/>
          <p:nvPr/>
        </p:nvSpPr>
        <p:spPr>
          <a:xfrm>
            <a:off x="9692640" y="2880360"/>
            <a:ext cx="7315200" cy="5966460"/>
          </a:xfrm>
          <a:prstGeom prst="roundRect">
            <a:avLst>
              <a:gd name="adj" fmla="val 9000"/>
            </a:avLst>
          </a:prstGeom>
          <a:solidFill>
            <a:schemeClr val="accent2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33" name="Picture"/>
          <p:cNvSpPr>
            <a:spLocks noGrp="1"/>
          </p:cNvSpPr>
          <p:nvPr>
            <p:ph type="pic" idx="2"/>
          </p:nvPr>
        </p:nvSpPr>
        <p:spPr>
          <a:xfrm>
            <a:off x="9692640" y="2880360"/>
            <a:ext cx="7315200" cy="59664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35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36" name="Content"/>
          <p:cNvSpPr>
            <a:spLocks noGrp="1"/>
          </p:cNvSpPr>
          <p:nvPr>
            <p:ph type="body" idx="1"/>
          </p:nvPr>
        </p:nvSpPr>
        <p:spPr>
          <a:xfrm>
            <a:off x="1280160" y="3044952"/>
            <a:ext cx="749808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37" name="Content"/>
          <p:cNvSpPr>
            <a:spLocks noGrp="1"/>
          </p:cNvSpPr>
          <p:nvPr>
            <p:ph type="body" idx="2"/>
          </p:nvPr>
        </p:nvSpPr>
        <p:spPr>
          <a:xfrm>
            <a:off x="9509760" y="3044952"/>
            <a:ext cx="749808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itle"/>
          <p:cNvSpPr>
            <a:spLocks noGrp="1"/>
          </p:cNvSpPr>
          <p:nvPr>
            <p:ph type="title"/>
          </p:nvPr>
        </p:nvSpPr>
        <p:spPr>
          <a:xfrm>
            <a:off x="1280160" y="1028700"/>
            <a:ext cx="6583680" cy="2057400"/>
          </a:xfrm>
        </p:spPr>
        <p:txBody>
          <a:bodyPr anchor="t">
            <a:normAutofit/>
          </a:bodyPr>
          <a:lstStyle>
            <a:lvl1pPr algn="l">
              <a:defRPr sz="32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39" name="Content"/>
          <p:cNvSpPr>
            <a:spLocks noGrp="1"/>
          </p:cNvSpPr>
          <p:nvPr>
            <p:ph type="body" idx="1"/>
          </p:nvPr>
        </p:nvSpPr>
        <p:spPr>
          <a:xfrm>
            <a:off x="1280160" y="3456432"/>
            <a:ext cx="6583680" cy="539038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40" name="Content Area"/>
          <p:cNvSpPr/>
          <p:nvPr/>
        </p:nvSpPr>
        <p:spPr>
          <a:xfrm>
            <a:off x="8595360" y="1028700"/>
            <a:ext cx="8412480" cy="7818120"/>
          </a:xfrm>
          <a:prstGeom prst="roundRect">
            <a:avLst>
              <a:gd name="adj" fmla="val 7000"/>
            </a:avLst>
          </a:prstGeom>
          <a:solidFill>
            <a:schemeClr val="accent6">
              <a:alpha val="35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41" name="Content"/>
          <p:cNvSpPr>
            <a:spLocks noGrp="1"/>
          </p:cNvSpPr>
          <p:nvPr>
            <p:ph type="body" idx="2"/>
          </p:nvPr>
        </p:nvSpPr>
        <p:spPr>
          <a:xfrm>
            <a:off x="8961120" y="1501902"/>
            <a:ext cx="7680960" cy="70363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42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</p:spTree>
  </p:cSld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44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45" name="Column Head"/>
          <p:cNvSpPr/>
          <p:nvPr/>
        </p:nvSpPr>
        <p:spPr>
          <a:xfrm>
            <a:off x="1280160" y="2880360"/>
            <a:ext cx="7498080" cy="1234440"/>
          </a:xfrm>
          <a:prstGeom prst="roundRect">
            <a:avLst>
              <a:gd name="adj" fmla="val 18000"/>
            </a:avLst>
          </a:prstGeom>
          <a:solidFill>
            <a:schemeClr val="accent2"/>
          </a:solidFill>
          <a:ln>
            <a:noFill/>
          </a:ln>
        </p:spPr>
        <p:txBody>
          <a:bodyPr/>
          <a:lstStyle/>
          <a:p/>
        </p:txBody>
      </p:sp>
      <p:sp>
        <p:nvSpPr>
          <p:cNvPr id="146" name="Content"/>
          <p:cNvSpPr>
            <a:spLocks noGrp="1"/>
          </p:cNvSpPr>
          <p:nvPr>
            <p:ph type="body" idx="1"/>
          </p:nvPr>
        </p:nvSpPr>
        <p:spPr>
          <a:xfrm>
            <a:off x="1463040" y="3147822"/>
            <a:ext cx="7132320" cy="8641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47" name="Content"/>
          <p:cNvSpPr>
            <a:spLocks noGrp="1"/>
          </p:cNvSpPr>
          <p:nvPr>
            <p:ph type="body" idx="2"/>
          </p:nvPr>
        </p:nvSpPr>
        <p:spPr>
          <a:xfrm>
            <a:off x="1280160" y="4588002"/>
            <a:ext cx="7498080" cy="425881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48" name="Column Head"/>
          <p:cNvSpPr/>
          <p:nvPr/>
        </p:nvSpPr>
        <p:spPr>
          <a:xfrm>
            <a:off x="9509760" y="2880360"/>
            <a:ext cx="7498080" cy="1234440"/>
          </a:xfrm>
          <a:prstGeom prst="roundRect">
            <a:avLst>
              <a:gd name="adj" fmla="val 18000"/>
            </a:avLst>
          </a:pr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49" name="Content"/>
          <p:cNvSpPr>
            <a:spLocks noGrp="1"/>
          </p:cNvSpPr>
          <p:nvPr>
            <p:ph type="body" idx="3"/>
          </p:nvPr>
        </p:nvSpPr>
        <p:spPr>
          <a:xfrm>
            <a:off x="9692640" y="3147822"/>
            <a:ext cx="7132320" cy="8641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50" name="Content"/>
          <p:cNvSpPr>
            <a:spLocks noGrp="1"/>
          </p:cNvSpPr>
          <p:nvPr>
            <p:ph type="body" idx="4"/>
          </p:nvPr>
        </p:nvSpPr>
        <p:spPr>
          <a:xfrm>
            <a:off x="9509760" y="4588002"/>
            <a:ext cx="7498080" cy="425881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Picture Comparison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52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53" name="Before Caption"/>
          <p:cNvSpPr>
            <a:spLocks noGrp="1"/>
          </p:cNvSpPr>
          <p:nvPr>
            <p:ph type="body" idx="4"/>
          </p:nvPr>
        </p:nvSpPr>
        <p:spPr>
          <a:xfrm>
            <a:off x="1280160" y="3044952"/>
            <a:ext cx="7498080" cy="65836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2000" b="1">
                <a:solidFill>
                  <a:schemeClr val="dk2"/>
                </a:solidFill>
                <a:latin typeface="+mj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54" name="Image Frame"/>
          <p:cNvSpPr/>
          <p:nvPr/>
        </p:nvSpPr>
        <p:spPr>
          <a:xfrm>
            <a:off x="1280160" y="3909060"/>
            <a:ext cx="7498080" cy="4937760"/>
          </a:xfrm>
          <a:prstGeom prst="roundRect">
            <a:avLst>
              <a:gd name="adj" fmla="val 9000"/>
            </a:avLst>
          </a:prstGeom>
          <a:solidFill>
            <a:schemeClr val="accent2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55" name="Picture"/>
          <p:cNvSpPr>
            <a:spLocks noGrp="1"/>
          </p:cNvSpPr>
          <p:nvPr>
            <p:ph type="pic" idx="2"/>
          </p:nvPr>
        </p:nvSpPr>
        <p:spPr>
          <a:xfrm>
            <a:off x="1280160" y="3909060"/>
            <a:ext cx="7498080" cy="49377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  <p:sp>
        <p:nvSpPr>
          <p:cNvPr id="156" name="After Caption"/>
          <p:cNvSpPr>
            <a:spLocks noGrp="1"/>
          </p:cNvSpPr>
          <p:nvPr>
            <p:ph type="body" idx="5"/>
          </p:nvPr>
        </p:nvSpPr>
        <p:spPr>
          <a:xfrm>
            <a:off x="9509760" y="3044952"/>
            <a:ext cx="7498080" cy="65836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2000" b="1">
                <a:solidFill>
                  <a:schemeClr val="dk2"/>
                </a:solidFill>
                <a:latin typeface="+mj-lt"/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57" name="Image Frame"/>
          <p:cNvSpPr/>
          <p:nvPr/>
        </p:nvSpPr>
        <p:spPr>
          <a:xfrm>
            <a:off x="9509760" y="3909060"/>
            <a:ext cx="7498080" cy="4937760"/>
          </a:xfrm>
          <a:prstGeom prst="roundRect">
            <a:avLst>
              <a:gd name="adj" fmla="val 9000"/>
            </a:avLst>
          </a:prstGeom>
          <a:solidFill>
            <a:schemeClr val="accent6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58" name="Picture"/>
          <p:cNvSpPr>
            <a:spLocks noGrp="1"/>
          </p:cNvSpPr>
          <p:nvPr>
            <p:ph type="pic" idx="3"/>
          </p:nvPr>
        </p:nvSpPr>
        <p:spPr>
          <a:xfrm>
            <a:off x="9509760" y="3909060"/>
            <a:ext cx="7498080" cy="49377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60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61" name="Content"/>
          <p:cNvSpPr>
            <a:spLocks noGrp="1"/>
          </p:cNvSpPr>
          <p:nvPr>
            <p:ph type="body" idx="1"/>
          </p:nvPr>
        </p:nvSpPr>
        <p:spPr>
          <a:xfrm>
            <a:off x="1280160" y="3044952"/>
            <a:ext cx="749808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62" name="Content"/>
          <p:cNvSpPr>
            <a:spLocks noGrp="1"/>
          </p:cNvSpPr>
          <p:nvPr>
            <p:ph type="body" idx="2"/>
          </p:nvPr>
        </p:nvSpPr>
        <p:spPr>
          <a:xfrm>
            <a:off x="9509760" y="3044952"/>
            <a:ext cx="7498080" cy="58018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icture"/>
          <p:cNvSpPr>
            <a:spLocks noGrp="1"/>
          </p:cNvSpPr>
          <p:nvPr>
            <p:ph type="pic" idx="2"/>
          </p:nvPr>
        </p:nvSpPr>
        <p:spPr>
          <a:xfrm>
            <a:off x="1280160" y="1028700"/>
            <a:ext cx="9509760" cy="781812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  <p:sp>
        <p:nvSpPr>
          <p:cNvPr id="164" name="Title"/>
          <p:cNvSpPr>
            <a:spLocks noGrp="1"/>
          </p:cNvSpPr>
          <p:nvPr>
            <p:ph type="title"/>
          </p:nvPr>
        </p:nvSpPr>
        <p:spPr>
          <a:xfrm>
            <a:off x="11521440" y="1645920"/>
            <a:ext cx="5486400" cy="2057400"/>
          </a:xfrm>
        </p:spPr>
        <p:txBody>
          <a:bodyPr anchor="t">
            <a:normAutofit/>
          </a:bodyPr>
          <a:lstStyle>
            <a:lvl1pPr algn="l">
              <a:defRPr sz="32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65" name="Content"/>
          <p:cNvSpPr>
            <a:spLocks noGrp="1"/>
          </p:cNvSpPr>
          <p:nvPr>
            <p:ph type="body" idx="1"/>
          </p:nvPr>
        </p:nvSpPr>
        <p:spPr>
          <a:xfrm>
            <a:off x="11521440" y="4073652"/>
            <a:ext cx="5486400" cy="47731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66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</p:spTree>
  </p:cSld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 — Stacked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440180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68" name="Slide Number"/>
          <p:cNvSpPr>
            <a:spLocks noGrp="1"/>
          </p:cNvSpPr>
          <p:nvPr>
            <p:ph type="sldNum" sz="quarter" idx="10"/>
          </p:nvPr>
        </p:nvSpPr>
        <p:spPr>
          <a:xfrm>
            <a:off x="17007840" y="9646920"/>
            <a:ext cx="914400" cy="365760"/>
          </a:xfrm>
        </p:spPr>
        <p:txBody>
          <a:bodyPr/>
          <a:lstStyle>
            <a:lvl1pPr algn="r">
              <a:defRPr sz="1200">
                <a:solidFill>
                  <a:schemeClr val="dk2"/>
                </a:solidFill>
              </a:defRPr>
            </a:lvl1pPr>
          </a:lstStyle>
          <a:p>
            <a:fld id="{B7C5E2A1-0000-0000-0000-000000000001}" type="slidenum">
              <a:rPr lang="en-GB"/>
              <a:t>2</a:t>
            </a:fld>
          </a:p>
        </p:txBody>
      </p:sp>
      <p:sp>
        <p:nvSpPr>
          <p:cNvPr id="169" name="Content"/>
          <p:cNvSpPr>
            <a:spLocks noGrp="1"/>
          </p:cNvSpPr>
          <p:nvPr>
            <p:ph type="body" idx="1"/>
          </p:nvPr>
        </p:nvSpPr>
        <p:spPr>
          <a:xfrm>
            <a:off x="1280160" y="2839212"/>
            <a:ext cx="15727680" cy="271576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70" name="Content"/>
          <p:cNvSpPr>
            <a:spLocks noGrp="1"/>
          </p:cNvSpPr>
          <p:nvPr>
            <p:ph type="body" idx="2"/>
          </p:nvPr>
        </p:nvSpPr>
        <p:spPr>
          <a:xfrm>
            <a:off x="1280160" y="5925312"/>
            <a:ext cx="15727680" cy="292150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amed — Teal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Bed"/>
          <p:cNvSpPr/>
          <p:nvPr/>
        </p:nvSpPr>
        <p:spPr>
          <a:xfrm>
            <a:off x="914400" y="822960"/>
            <a:ext cx="16459200" cy="8641080"/>
          </a:xfrm>
          <a:prstGeom prst="roundRect">
            <a:avLst>
              <a:gd name="adj" fmla="val 6000"/>
            </a:avLst>
          </a:prstGeom>
          <a:solidFill>
            <a:schemeClr val="lt1"/>
          </a:solidFill>
          <a:ln>
            <a:noFill/>
          </a:ln>
        </p:spPr>
        <p:txBody>
          <a:bodyPr/>
          <a:lstStyle/>
          <a:p/>
        </p:txBody>
      </p:sp>
      <p:pic>
        <p:nvPicPr>
          <p:cNvPr id="172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645920" y="1440180"/>
            <a:ext cx="2926080" cy="520598"/>
          </a:xfrm>
          <a:prstGeom prst="rect">
            <a:avLst/>
          </a:prstGeom>
        </p:spPr>
      </p:pic>
      <p:sp>
        <p:nvSpPr>
          <p:cNvPr id="173" name="Title"/>
          <p:cNvSpPr>
            <a:spLocks noGrp="1"/>
          </p:cNvSpPr>
          <p:nvPr>
            <p:ph type="ctrTitle"/>
          </p:nvPr>
        </p:nvSpPr>
        <p:spPr>
          <a:xfrm>
            <a:off x="1645920" y="4114800"/>
            <a:ext cx="14996160" cy="2880360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74" name="Subtitle"/>
          <p:cNvSpPr>
            <a:spLocks noGrp="1"/>
          </p:cNvSpPr>
          <p:nvPr>
            <p:ph type="subTitle" idx="1"/>
          </p:nvPr>
        </p:nvSpPr>
        <p:spPr>
          <a:xfrm>
            <a:off x="1645920" y="7365492"/>
            <a:ext cx="12801600" cy="127558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amed — Navy"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Bed"/>
          <p:cNvSpPr/>
          <p:nvPr/>
        </p:nvSpPr>
        <p:spPr>
          <a:xfrm>
            <a:off x="914400" y="822960"/>
            <a:ext cx="16459200" cy="8641080"/>
          </a:xfrm>
          <a:prstGeom prst="roundRect">
            <a:avLst>
              <a:gd name="adj" fmla="val 6000"/>
            </a:avLst>
          </a:prstGeom>
          <a:solidFill>
            <a:schemeClr val="accent6"/>
          </a:solidFill>
          <a:ln>
            <a:noFill/>
          </a:ln>
        </p:spPr>
        <p:txBody>
          <a:bodyPr/>
          <a:lstStyle/>
          <a:p/>
        </p:txBody>
      </p:sp>
      <p:pic>
        <p:nvPicPr>
          <p:cNvPr id="176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645920" y="1440180"/>
            <a:ext cx="2926080" cy="520598"/>
          </a:xfrm>
          <a:prstGeom prst="rect">
            <a:avLst/>
          </a:prstGeom>
        </p:spPr>
      </p:pic>
      <p:sp>
        <p:nvSpPr>
          <p:cNvPr id="177" name="Title"/>
          <p:cNvSpPr>
            <a:spLocks noGrp="1"/>
          </p:cNvSpPr>
          <p:nvPr>
            <p:ph type="ctrTitle"/>
          </p:nvPr>
        </p:nvSpPr>
        <p:spPr>
          <a:xfrm>
            <a:off x="1645920" y="4114800"/>
            <a:ext cx="14996160" cy="2880360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78" name="Subtitle"/>
          <p:cNvSpPr>
            <a:spLocks noGrp="1"/>
          </p:cNvSpPr>
          <p:nvPr>
            <p:ph type="subTitle" idx="1"/>
          </p:nvPr>
        </p:nvSpPr>
        <p:spPr>
          <a:xfrm>
            <a:off x="1645920" y="7365492"/>
            <a:ext cx="12801600" cy="1275588"/>
          </a:xfrm>
        </p:spPr>
        <p:txBody>
          <a:bodyPr/>
          <a:lstStyle>
            <a:lvl1pPr algn="l">
              <a:defRPr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amed — Go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Bed"/>
          <p:cNvSpPr/>
          <p:nvPr/>
        </p:nvSpPr>
        <p:spPr>
          <a:xfrm>
            <a:off x="914400" y="822960"/>
            <a:ext cx="16459200" cy="8641080"/>
          </a:xfrm>
          <a:prstGeom prst="roundRect">
            <a:avLst>
              <a:gd name="adj" fmla="val 6000"/>
            </a:avLst>
          </a:prstGeom>
          <a:solidFill>
            <a:schemeClr val="dk2"/>
          </a:solidFill>
          <a:ln>
            <a:noFill/>
          </a:ln>
        </p:spPr>
        <p:txBody>
          <a:bodyPr/>
          <a:lstStyle/>
          <a:p/>
        </p:txBody>
      </p:sp>
      <p:pic>
        <p:nvPicPr>
          <p:cNvPr id="180" name="NSEMM Wordmark"/>
          <p:cNvPicPr>
            <a:picLocks noChangeAspect="1"/>
          </p:cNvPicPr>
          <p:nvPr/>
        </p:nvPicPr>
        <p:blipFill>
          <a:blip r:embed="rIdLogoWhite"/>
          <a:stretch>
            <a:fillRect/>
          </a:stretch>
        </p:blipFill>
        <p:spPr>
          <a:xfrm>
            <a:off x="1645920" y="1440180"/>
            <a:ext cx="2926080" cy="520598"/>
          </a:xfrm>
          <a:prstGeom prst="rect">
            <a:avLst/>
          </a:prstGeom>
        </p:spPr>
      </p:pic>
      <p:sp>
        <p:nvSpPr>
          <p:cNvPr id="181" name="Title"/>
          <p:cNvSpPr>
            <a:spLocks noGrp="1"/>
          </p:cNvSpPr>
          <p:nvPr>
            <p:ph type="ctrTitle"/>
          </p:nvPr>
        </p:nvSpPr>
        <p:spPr>
          <a:xfrm>
            <a:off x="1645920" y="4114800"/>
            <a:ext cx="14996160" cy="2880360"/>
          </a:xfrm>
        </p:spPr>
        <p:txBody>
          <a:bodyPr anchor="t">
            <a:normAutofit/>
          </a:bodyPr>
          <a:lstStyle>
            <a:lvl1pPr algn="l">
              <a:defRPr sz="5000">
                <a:solidFill>
                  <a:schemeClr val="lt1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82" name="Subtitle"/>
          <p:cNvSpPr>
            <a:spLocks noGrp="1"/>
          </p:cNvSpPr>
          <p:nvPr>
            <p:ph type="subTitle" idx="1"/>
          </p:nvPr>
        </p:nvSpPr>
        <p:spPr>
          <a:xfrm>
            <a:off x="1645920" y="7365492"/>
            <a:ext cx="12801600" cy="1275588"/>
          </a:xfrm>
        </p:spPr>
        <p:txBody>
          <a:bodyPr/>
          <a:lstStyle>
            <a:lvl1pPr algn="l">
              <a:defRPr>
                <a:solidFill>
                  <a:schemeClr val="lt1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bg>
      <p:bgPr>
        <a:solidFill>
          <a:schemeClr val="dk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2">
              <a:alpha val="2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84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pic>
        <p:nvPicPr>
          <p:cNvPr id="185" name="NSEMM Wordmark"/>
          <p:cNvPicPr>
            <a:picLocks noChangeAspect="1"/>
          </p:cNvPicPr>
          <p:nvPr/>
        </p:nvPicPr>
        <p:blipFill>
          <a:blip r:embed="rIdLogoWhite"/>
          <a:stretch>
            <a:fillRect/>
          </a:stretch>
        </p:blipFill>
        <p:spPr>
          <a:xfrm>
            <a:off x="1463040" y="3497580"/>
            <a:ext cx="6217920" cy="1106272"/>
          </a:xfrm>
          <a:prstGeom prst="rect">
            <a:avLst/>
          </a:prstGeom>
        </p:spPr>
      </p:pic>
      <p:sp>
        <p:nvSpPr>
          <p:cNvPr id="186" name="Subtitle"/>
          <p:cNvSpPr>
            <a:spLocks noGrp="1"/>
          </p:cNvSpPr>
          <p:nvPr>
            <p:ph type="subTitle" idx="1"/>
          </p:nvPr>
        </p:nvSpPr>
        <p:spPr>
          <a:xfrm>
            <a:off x="1463040" y="6131052"/>
            <a:ext cx="12801600" cy="1481328"/>
          </a:xfrm>
        </p:spPr>
        <p:txBody>
          <a:bodyPr/>
          <a:lstStyle>
            <a:lvl1pPr algn="l">
              <a:defRPr>
                <a:solidFill>
                  <a:schemeClr val="lt1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Car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3">
              <a:alpha val="2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88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2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89" name="Image Slot"/>
          <p:cNvSpPr/>
          <p:nvPr/>
        </p:nvSpPr>
        <p:spPr>
          <a:xfrm>
            <a:off x="12801600" y="1645920"/>
            <a:ext cx="3657600" cy="3497580"/>
          </a:xfrm>
          <a:prstGeom prst="roundRect">
            <a:avLst>
              <a:gd name="adj" fmla="val 16000"/>
            </a:avLst>
          </a:prstGeom>
          <a:solidFill>
            <a:schemeClr val="dk2">
              <a:alpha val="18000"/>
            </a:schemeClr>
          </a:solidFill>
          <a:ln w="25400">
            <a:solidFill>
              <a:schemeClr val="dk2"/>
            </a:solidFill>
          </a:ln>
        </p:spPr>
        <p:txBody>
          <a:bodyPr/>
          <a:lstStyle/>
          <a:p/>
        </p:txBody>
      </p:sp>
      <p:sp>
        <p:nvSpPr>
          <p:cNvPr id="190" name="Picture"/>
          <p:cNvSpPr>
            <a:spLocks noGrp="1"/>
          </p:cNvSpPr>
          <p:nvPr>
            <p:ph type="pic" idx="2"/>
          </p:nvPr>
        </p:nvSpPr>
        <p:spPr>
          <a:xfrm>
            <a:off x="12801600" y="1645920"/>
            <a:ext cx="3657600" cy="3497580"/>
          </a:xfrm>
          <a:prstGeom prst="roundRect">
            <a:avLst>
              <a:gd name="adj" fmla="val 16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  <p:sp>
        <p:nvSpPr>
          <p:cNvPr id="191" name="Title"/>
          <p:cNvSpPr>
            <a:spLocks noGrp="1"/>
          </p:cNvSpPr>
          <p:nvPr>
            <p:ph type="ctrTitle"/>
          </p:nvPr>
        </p:nvSpPr>
        <p:spPr>
          <a:xfrm>
            <a:off x="1463040" y="3497580"/>
            <a:ext cx="10607040" cy="4114800"/>
          </a:xfrm>
        </p:spPr>
        <p:txBody>
          <a:bodyPr anchor="t">
            <a:normAutofit/>
          </a:bodyPr>
          <a:lstStyle>
            <a:lvl1pPr algn="l">
              <a:defRPr sz="66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ower Third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Lower Third"/>
          <p:cNvSpPr/>
          <p:nvPr/>
        </p:nvSpPr>
        <p:spPr>
          <a:xfrm>
            <a:off x="914400" y="7200900"/>
            <a:ext cx="10058400" cy="1851660"/>
          </a:xfrm>
          <a:prstGeom prst="roundRect">
            <a:avLst>
              <a:gd name="adj" fmla="val 14000"/>
            </a:avLst>
          </a:prstGeom>
          <a:solidFill>
            <a:schemeClr val="dk2"/>
          </a:solidFill>
          <a:ln>
            <a:noFill/>
          </a:ln>
        </p:spPr>
        <p:txBody>
          <a:bodyPr/>
          <a:lstStyle/>
          <a:p/>
        </p:txBody>
      </p:sp>
      <p:sp>
        <p:nvSpPr>
          <p:cNvPr id="193" name="LT Name"/>
          <p:cNvSpPr>
            <a:spLocks noGrp="1"/>
          </p:cNvSpPr>
          <p:nvPr>
            <p:ph type="body" idx="1"/>
          </p:nvPr>
        </p:nvSpPr>
        <p:spPr>
          <a:xfrm>
            <a:off x="1463040" y="7571232"/>
            <a:ext cx="8778240" cy="65836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3000" b="1">
                <a:solidFill>
                  <a:schemeClr val="lt1"/>
                </a:solidFill>
                <a:latin typeface="+mj-lt"/>
              </a:defRPr>
            </a:lvl1pPr>
          </a:lstStyle>
          <a:p>
            <a:r>
              <a:rPr lang="en-GB"/>
              <a:t>Name</a:t>
            </a:r>
          </a:p>
        </p:txBody>
      </p:sp>
      <p:sp>
        <p:nvSpPr>
          <p:cNvPr id="194" name="LT Role"/>
          <p:cNvSpPr>
            <a:spLocks noGrp="1"/>
          </p:cNvSpPr>
          <p:nvPr>
            <p:ph type="body" idx="2"/>
          </p:nvPr>
        </p:nvSpPr>
        <p:spPr>
          <a:xfrm>
            <a:off x="1463040" y="8497062"/>
            <a:ext cx="8778240" cy="45262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algn="l">
              <a:defRPr sz="1800" b="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GB"/>
              <a:t>Role</a:t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Car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2">
              <a:alpha val="18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196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pic>
        <p:nvPicPr>
          <p:cNvPr id="197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463040" y="1440180"/>
            <a:ext cx="3657600" cy="650748"/>
          </a:xfrm>
          <a:prstGeom prst="rect">
            <a:avLst/>
          </a:prstGeom>
        </p:spPr>
      </p:pic>
      <p:sp>
        <p:nvSpPr>
          <p:cNvPr id="198" name="Title"/>
          <p:cNvSpPr>
            <a:spLocks noGrp="1"/>
          </p:cNvSpPr>
          <p:nvPr>
            <p:ph type="ctrTitle"/>
          </p:nvPr>
        </p:nvSpPr>
        <p:spPr>
          <a:xfrm>
            <a:off x="1463040" y="3497580"/>
            <a:ext cx="10972800" cy="2468880"/>
          </a:xfrm>
        </p:spPr>
        <p:txBody>
          <a:bodyPr anchor="t">
            <a:normAutofit/>
          </a:bodyPr>
          <a:lstStyle>
            <a:lvl1pPr algn="l">
              <a:defRPr sz="5400">
                <a:solidFill>
                  <a:schemeClr val="dk2"/>
                </a:solidFill>
              </a:defRPr>
            </a:lvl1pPr>
          </a:lstStyle>
          <a:p>
            <a:r>
              <a:rPr lang="en-GB"/>
              <a:t>Click here to edit</a:t>
            </a:r>
          </a:p>
        </p:txBody>
      </p:sp>
      <p:sp>
        <p:nvSpPr>
          <p:cNvPr id="199" name="Pill"/>
          <p:cNvSpPr/>
          <p:nvPr/>
        </p:nvSpPr>
        <p:spPr>
          <a:xfrm>
            <a:off x="1463040" y="6583680"/>
            <a:ext cx="4754880" cy="1131570"/>
          </a:xfrm>
          <a:prstGeom prst="roundRect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/>
          <a:lstStyle/>
          <a:p/>
        </p:txBody>
      </p:sp>
      <p:sp>
        <p:nvSpPr>
          <p:cNvPr id="200" name="CTA 1"/>
          <p:cNvSpPr>
            <a:spLocks noGrp="1"/>
          </p:cNvSpPr>
          <p:nvPr>
            <p:ph type="body" idx="1"/>
          </p:nvPr>
        </p:nvSpPr>
        <p:spPr>
          <a:xfrm>
            <a:off x="1463040" y="6583680"/>
            <a:ext cx="4754880" cy="1131570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ctr">
              <a:defRPr sz="2200" b="1">
                <a:solidFill>
                  <a:schemeClr val="lt1"/>
                </a:solidFill>
                <a:latin typeface="+mj-lt"/>
              </a:defRPr>
            </a:lvl1pPr>
          </a:lstStyle>
          <a:p>
            <a:r>
              <a:rPr lang="en-GB"/>
              <a:t>Subscribe</a:t>
            </a:r>
          </a:p>
        </p:txBody>
      </p:sp>
      <p:sp>
        <p:nvSpPr>
          <p:cNvPr id="201" name="Pill"/>
          <p:cNvSpPr/>
          <p:nvPr/>
        </p:nvSpPr>
        <p:spPr>
          <a:xfrm>
            <a:off x="6766560" y="6583680"/>
            <a:ext cx="4754880" cy="1131570"/>
          </a:xfrm>
          <a:prstGeom prst="roundRect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/>
          <a:lstStyle/>
          <a:p/>
        </p:txBody>
      </p:sp>
      <p:sp>
        <p:nvSpPr>
          <p:cNvPr id="202" name="CTA 2"/>
          <p:cNvSpPr>
            <a:spLocks noGrp="1"/>
          </p:cNvSpPr>
          <p:nvPr>
            <p:ph type="body" idx="2"/>
          </p:nvPr>
        </p:nvSpPr>
        <p:spPr>
          <a:xfrm>
            <a:off x="6766560" y="6583680"/>
            <a:ext cx="4754880" cy="1131570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algn="ctr">
              <a:defRPr sz="2200" b="1">
                <a:solidFill>
                  <a:schemeClr val="lt1"/>
                </a:solidFill>
                <a:latin typeface="+mj-lt"/>
              </a:defRPr>
            </a:lvl1pPr>
          </a:lstStyle>
          <a:p>
            <a:r>
              <a:rPr lang="en-GB"/>
              <a:t>Watch next</a:t>
            </a:r>
          </a:p>
        </p:txBody>
      </p:sp>
    </p:spTree>
  </p:cSld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/>
          </p:nvPr>
        </p:nvSpPr>
        <p:spPr>
          <a:xfrm>
            <a:off x="1280160" y="822960"/>
            <a:ext cx="15727680" cy="1851660"/>
          </a:xfrm>
        </p:spPr>
        <p:txBody>
          <a:bodyPr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"/>
          <p:cNvSpPr>
            <a:spLocks noGrp="1"/>
          </p:cNvSpPr>
          <p:nvPr>
            <p:ph type="body" idx="1"/>
          </p:nvPr>
        </p:nvSpPr>
        <p:spPr>
          <a:xfrm>
            <a:off x="1280160" y="2880360"/>
            <a:ext cx="15727680" cy="5966460"/>
          </a:xfrm>
        </p:spPr>
        <p:txBody>
          <a:bodyPr/>
          <a:lstStyle/>
          <a:p>
            <a:r>
              <a:rPr lang="en-GB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l">
        <a:defRPr sz="4000" b="1" spc="-50">
          <a:solidFill>
            <a:schemeClr val="tx2"/>
          </a:solidFill>
          <a:latin typeface="+mj-lt"/>
        </a:defRPr>
      </a:lvl1pPr>
    </p:titleStyle>
    <p:bodyStyle>
      <a:lvl1pPr marL="342900" indent="-342900">
        <a:buClr>
          <a:schemeClr val="accent2"/>
        </a:buClr>
        <a:buSzPct val="70000"/>
        <a:buFont typeface="Arial"/>
        <a:buChar char="▪"/>
        <a:defRPr sz="2000">
          <a:solidFill>
            <a:schemeClr val="tx2"/>
          </a:solidFill>
          <a:latin typeface="+mn-lt"/>
        </a:defRPr>
      </a:lvl1pPr>
      <a:lvl2pPr marL="742950" indent="-285750">
        <a:buClr>
          <a:schemeClr val="accent3"/>
        </a:buClr>
        <a:buSzPct val="70000"/>
        <a:buFont typeface="Arial"/>
        <a:buChar char="▪"/>
        <a:defRPr sz="1800">
          <a:solidFill>
            <a:schemeClr val="tx2"/>
          </a:solidFill>
          <a:latin typeface="+mn-lt"/>
        </a:defRPr>
      </a:lvl2pPr>
    </p:bodyStyle>
    <p:otherStyle>
      <a:lvl1pPr>
        <a:defRPr>
          <a:latin typeface="+mn-lt"/>
        </a:defRPr>
      </a:lvl1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Relationship Id="rIdLogoNavy" Type="http://schemas.openxmlformats.org/officeDocument/2006/relationships/image" Target="../media/wordmark-navy.png"/><Relationship Id="rIdLogoWhite" Type="http://schemas.openxmlformats.org/officeDocument/2006/relationships/image" Target="../media/wordmark-white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2">
              <a:alpha val="22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04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8000"/>
            </a:schemeClr>
          </a:solidFill>
          <a:ln>
            <a:noFill/>
          </a:ln>
        </p:spPr>
        <p:txBody>
          <a:bodyPr/>
          <a:lstStyle/>
          <a:p/>
        </p:txBody>
      </p:sp>
      <p:pic>
        <p:nvPicPr>
          <p:cNvPr id="205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463040" y="1645920"/>
            <a:ext cx="2926080" cy="520598"/>
          </a:xfrm>
          <a:prstGeom prst="rect">
            <a:avLst/>
          </a:prstGeom>
        </p:spPr>
      </p:pic>
      <p:sp>
        <p:nvSpPr>
          <p:cNvPr id="206" name="Title Block"/>
          <p:cNvSpPr/>
          <p:nvPr/>
        </p:nvSpPr>
        <p:spPr>
          <a:xfrm>
            <a:off x="1463040" y="3497580"/>
            <a:ext cx="12801600" cy="4114800"/>
          </a:xfrm>
          <a:prstGeom prst="roundRect">
            <a:avLst>
              <a:gd name="adj" fmla="val 9000"/>
            </a:avLst>
          </a:prstGeom>
          <a:solidFill>
            <a:schemeClr val="lt1"/>
          </a:solidFill>
          <a:ln>
            <a:noFill/>
          </a:ln>
        </p:spPr>
        <p:txBody>
          <a:bodyPr/>
          <a:lstStyle/>
          <a:p/>
        </p:txBody>
      </p:sp>
      <p:sp>
        <p:nvSpPr>
          <p:cNvPr id="207" name="Title"/>
          <p:cNvSpPr txBox="1"/>
          <p:nvPr/>
        </p:nvSpPr>
        <p:spPr>
          <a:xfrm>
            <a:off x="2011680" y="3909060"/>
            <a:ext cx="11704320" cy="205740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54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08" name="Subtitle"/>
          <p:cNvSpPr txBox="1"/>
          <p:nvPr/>
        </p:nvSpPr>
        <p:spPr>
          <a:xfrm>
            <a:off x="2011680" y="6439662"/>
            <a:ext cx="11704320" cy="86410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1">
              <a:alpha val="22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10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11" name="Eyebrow"/>
          <p:cNvSpPr txBox="1"/>
          <p:nvPr/>
        </p:nvSpPr>
        <p:spPr>
          <a:xfrm>
            <a:off x="1463040" y="2880360"/>
            <a:ext cx="10972800" cy="82296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1800" b="1" spc="300" cap="all">
                <a:solidFill>
                  <a:schemeClr val="dk2"/>
                </a:solidFill>
                <a:latin typeface="+mn-lt"/>
              </a:rPr>
              <a:t>Section</a:t>
            </a:r>
          </a:p>
        </p:txBody>
      </p:sp>
      <p:sp>
        <p:nvSpPr>
          <p:cNvPr id="212" name="Title Block"/>
          <p:cNvSpPr/>
          <p:nvPr/>
        </p:nvSpPr>
        <p:spPr>
          <a:xfrm>
            <a:off x="1463040" y="3909060"/>
            <a:ext cx="13167360" cy="3086100"/>
          </a:xfrm>
          <a:prstGeom prst="roundRect">
            <a:avLst>
              <a:gd name="adj" fmla="val 9000"/>
            </a:avLst>
          </a:prstGeom>
          <a:solidFill>
            <a:schemeClr val="lt1"/>
          </a:solidFill>
          <a:ln>
            <a:noFill/>
          </a:ln>
        </p:spPr>
        <p:txBody>
          <a:bodyPr/>
          <a:lstStyle/>
          <a:p/>
        </p:txBody>
      </p:sp>
      <p:sp>
        <p:nvSpPr>
          <p:cNvPr id="213" name="Title"/>
          <p:cNvSpPr txBox="1"/>
          <p:nvPr/>
        </p:nvSpPr>
        <p:spPr>
          <a:xfrm>
            <a:off x="2011680" y="4320540"/>
            <a:ext cx="12070080" cy="226314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5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15" name="Intro"/>
          <p:cNvSpPr txBox="1"/>
          <p:nvPr/>
        </p:nvSpPr>
        <p:spPr>
          <a:xfrm>
            <a:off x="1280160" y="2427732"/>
            <a:ext cx="15727680" cy="86410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16" name="Stat Card"/>
          <p:cNvSpPr/>
          <p:nvPr/>
        </p:nvSpPr>
        <p:spPr>
          <a:xfrm>
            <a:off x="128016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217" name="Stat Number"/>
          <p:cNvSpPr txBox="1"/>
          <p:nvPr/>
        </p:nvSpPr>
        <p:spPr>
          <a:xfrm>
            <a:off x="1645920" y="4114800"/>
            <a:ext cx="4145280" cy="226314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6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18" name="Stat Label"/>
          <p:cNvSpPr txBox="1"/>
          <p:nvPr/>
        </p:nvSpPr>
        <p:spPr>
          <a:xfrm>
            <a:off x="1645920" y="6748272"/>
            <a:ext cx="41452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18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19" name="Stat Card"/>
          <p:cNvSpPr/>
          <p:nvPr/>
        </p:nvSpPr>
        <p:spPr>
          <a:xfrm>
            <a:off x="670560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2"/>
          </a:solidFill>
          <a:ln>
            <a:noFill/>
          </a:ln>
        </p:spPr>
        <p:txBody>
          <a:bodyPr/>
          <a:lstStyle/>
          <a:p/>
        </p:txBody>
      </p:sp>
      <p:sp>
        <p:nvSpPr>
          <p:cNvPr id="220" name="Stat Number"/>
          <p:cNvSpPr txBox="1"/>
          <p:nvPr/>
        </p:nvSpPr>
        <p:spPr>
          <a:xfrm>
            <a:off x="7071360" y="4114800"/>
            <a:ext cx="4145280" cy="226314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6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21" name="Stat Label"/>
          <p:cNvSpPr txBox="1"/>
          <p:nvPr/>
        </p:nvSpPr>
        <p:spPr>
          <a:xfrm>
            <a:off x="7071360" y="6748272"/>
            <a:ext cx="41452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18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22" name="Stat Card"/>
          <p:cNvSpPr/>
          <p:nvPr/>
        </p:nvSpPr>
        <p:spPr>
          <a:xfrm>
            <a:off x="12131040" y="3497580"/>
            <a:ext cx="4876800" cy="4937760"/>
          </a:xfrm>
          <a:prstGeom prst="roundRect">
            <a:avLst>
              <a:gd name="adj" fmla="val 12000"/>
            </a:avLst>
          </a:prstGeom>
          <a:solidFill>
            <a:schemeClr val="accent6"/>
          </a:solidFill>
          <a:ln>
            <a:noFill/>
          </a:ln>
        </p:spPr>
        <p:txBody>
          <a:bodyPr/>
          <a:lstStyle/>
          <a:p/>
        </p:txBody>
      </p:sp>
      <p:sp>
        <p:nvSpPr>
          <p:cNvPr id="223" name="Stat Number"/>
          <p:cNvSpPr txBox="1"/>
          <p:nvPr/>
        </p:nvSpPr>
        <p:spPr>
          <a:xfrm>
            <a:off x="12496800" y="4114800"/>
            <a:ext cx="4145280" cy="226314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6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24" name="Stat Label"/>
          <p:cNvSpPr txBox="1"/>
          <p:nvPr/>
        </p:nvSpPr>
        <p:spPr>
          <a:xfrm>
            <a:off x="12496800" y="6748272"/>
            <a:ext cx="41452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18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26" name="List"/>
          <p:cNvSpPr txBox="1"/>
          <p:nvPr/>
        </p:nvSpPr>
        <p:spPr>
          <a:xfrm>
            <a:off x="1280160" y="3044952"/>
            <a:ext cx="12801600" cy="596646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▪  Click here to edit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28" name="Column 1"/>
          <p:cNvSpPr txBox="1"/>
          <p:nvPr/>
        </p:nvSpPr>
        <p:spPr>
          <a:xfrm>
            <a:off x="1280160" y="3044952"/>
            <a:ext cx="7498080" cy="580186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29" name="Column 2"/>
          <p:cNvSpPr txBox="1"/>
          <p:nvPr/>
        </p:nvSpPr>
        <p:spPr>
          <a:xfrm>
            <a:off x="9509760" y="3044952"/>
            <a:ext cx="7498080" cy="580186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31" name="Body"/>
          <p:cNvSpPr txBox="1"/>
          <p:nvPr/>
        </p:nvSpPr>
        <p:spPr>
          <a:xfrm>
            <a:off x="1280160" y="3044952"/>
            <a:ext cx="7680960" cy="580186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32" name="Image Area"/>
          <p:cNvSpPr/>
          <p:nvPr/>
        </p:nvSpPr>
        <p:spPr>
          <a:xfrm>
            <a:off x="9692640" y="2880360"/>
            <a:ext cx="7315200" cy="5966460"/>
          </a:xfrm>
          <a:prstGeom prst="roundRect">
            <a:avLst>
              <a:gd name="adj" fmla="val 9000"/>
            </a:avLst>
          </a:prstGeom>
          <a:solidFill>
            <a:schemeClr val="accent2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33" name="Picture"/>
          <p:cNvSpPr>
            <a:spLocks noGrp="1"/>
          </p:cNvSpPr>
          <p:nvPr>
            <p:ph type="pic" idx="2"/>
          </p:nvPr>
        </p:nvSpPr>
        <p:spPr>
          <a:xfrm>
            <a:off x="9692640" y="2880360"/>
            <a:ext cx="7315200" cy="59664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35" name="Column Head"/>
          <p:cNvSpPr/>
          <p:nvPr/>
        </p:nvSpPr>
        <p:spPr>
          <a:xfrm>
            <a:off x="1280160" y="2880360"/>
            <a:ext cx="7498080" cy="1234440"/>
          </a:xfrm>
          <a:prstGeom prst="roundRect">
            <a:avLst>
              <a:gd name="adj" fmla="val 18000"/>
            </a:avLst>
          </a:prstGeom>
          <a:solidFill>
            <a:schemeClr val="accent2"/>
          </a:solidFill>
          <a:ln>
            <a:noFill/>
          </a:ln>
        </p:spPr>
        <p:txBody>
          <a:bodyPr/>
          <a:lstStyle/>
          <a:p/>
        </p:txBody>
      </p:sp>
      <p:sp>
        <p:nvSpPr>
          <p:cNvPr id="236" name="Head"/>
          <p:cNvSpPr txBox="1"/>
          <p:nvPr/>
        </p:nvSpPr>
        <p:spPr>
          <a:xfrm>
            <a:off x="1463040" y="2983230"/>
            <a:ext cx="7132320" cy="10287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l"/>
            <a:r>
              <a:rPr lang="en-GB" sz="24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37" name="Column body"/>
          <p:cNvSpPr txBox="1"/>
          <p:nvPr/>
        </p:nvSpPr>
        <p:spPr>
          <a:xfrm>
            <a:off x="1280160" y="4588002"/>
            <a:ext cx="7498080" cy="425881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  <p:sp>
        <p:nvSpPr>
          <p:cNvPr id="238" name="Column Head"/>
          <p:cNvSpPr/>
          <p:nvPr/>
        </p:nvSpPr>
        <p:spPr>
          <a:xfrm>
            <a:off x="9509760" y="2880360"/>
            <a:ext cx="7498080" cy="1234440"/>
          </a:xfrm>
          <a:prstGeom prst="roundRect">
            <a:avLst>
              <a:gd name="adj" fmla="val 18000"/>
            </a:avLst>
          </a:pr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239" name="Head"/>
          <p:cNvSpPr txBox="1"/>
          <p:nvPr/>
        </p:nvSpPr>
        <p:spPr>
          <a:xfrm>
            <a:off x="9692640" y="2983230"/>
            <a:ext cx="7132320" cy="102870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l"/>
            <a:r>
              <a:rPr lang="en-GB" sz="24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40" name="Column body"/>
          <p:cNvSpPr txBox="1"/>
          <p:nvPr/>
        </p:nvSpPr>
        <p:spPr>
          <a:xfrm>
            <a:off x="9509760" y="4588002"/>
            <a:ext cx="7498080" cy="425881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itle"/>
          <p:cNvSpPr txBox="1"/>
          <p:nvPr/>
        </p:nvSpPr>
        <p:spPr>
          <a:xfrm>
            <a:off x="1280160" y="822960"/>
            <a:ext cx="15727680" cy="14401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42" name="Before Caption"/>
          <p:cNvSpPr txBox="1"/>
          <p:nvPr/>
        </p:nvSpPr>
        <p:spPr>
          <a:xfrm>
            <a:off x="1280160" y="3044952"/>
            <a:ext cx="7498080" cy="82296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43" name="Image Frame"/>
          <p:cNvSpPr/>
          <p:nvPr/>
        </p:nvSpPr>
        <p:spPr>
          <a:xfrm>
            <a:off x="1280160" y="3909060"/>
            <a:ext cx="7498080" cy="4937760"/>
          </a:xfrm>
          <a:prstGeom prst="roundRect">
            <a:avLst>
              <a:gd name="adj" fmla="val 9000"/>
            </a:avLst>
          </a:prstGeom>
          <a:solidFill>
            <a:schemeClr val="accent2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44" name="Picture"/>
          <p:cNvSpPr>
            <a:spLocks noGrp="1"/>
          </p:cNvSpPr>
          <p:nvPr>
            <p:ph type="pic" idx="2"/>
          </p:nvPr>
        </p:nvSpPr>
        <p:spPr>
          <a:xfrm>
            <a:off x="1280160" y="3909060"/>
            <a:ext cx="7498080" cy="49377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  <p:sp>
        <p:nvSpPr>
          <p:cNvPr id="245" name="After Caption"/>
          <p:cNvSpPr txBox="1"/>
          <p:nvPr/>
        </p:nvSpPr>
        <p:spPr>
          <a:xfrm>
            <a:off x="9509760" y="3044952"/>
            <a:ext cx="7498080" cy="82296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46" name="Image Frame"/>
          <p:cNvSpPr/>
          <p:nvPr/>
        </p:nvSpPr>
        <p:spPr>
          <a:xfrm>
            <a:off x="9509760" y="3909060"/>
            <a:ext cx="7498080" cy="4937760"/>
          </a:xfrm>
          <a:prstGeom prst="roundRect">
            <a:avLst>
              <a:gd name="adj" fmla="val 9000"/>
            </a:avLst>
          </a:prstGeom>
          <a:solidFill>
            <a:schemeClr val="accent6">
              <a:alpha val="3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47" name="Picture"/>
          <p:cNvSpPr>
            <a:spLocks noGrp="1"/>
          </p:cNvSpPr>
          <p:nvPr>
            <p:ph type="pic" idx="3"/>
          </p:nvPr>
        </p:nvSpPr>
        <p:spPr>
          <a:xfrm>
            <a:off x="9509760" y="3909060"/>
            <a:ext cx="7498080" cy="4937760"/>
          </a:xfrm>
          <a:prstGeom prst="roundRect">
            <a:avLst>
              <a:gd name="adj" fmla="val 9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Quote Bed"/>
          <p:cNvSpPr/>
          <p:nvPr/>
        </p:nvSpPr>
        <p:spPr>
          <a:xfrm>
            <a:off x="1280160" y="2057400"/>
            <a:ext cx="15727680" cy="6172200"/>
          </a:xfrm>
          <a:prstGeom prst="roundRect">
            <a:avLst>
              <a:gd name="adj" fmla="val 6000"/>
            </a:avLst>
          </a:prstGeom>
          <a:solidFill>
            <a:schemeClr val="accent6">
              <a:alpha val="35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49" name="Accent Rule"/>
          <p:cNvSpPr/>
          <p:nvPr/>
        </p:nvSpPr>
        <p:spPr>
          <a:xfrm>
            <a:off x="2011680" y="2880360"/>
            <a:ext cx="1463040" cy="10287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250" name="Title"/>
          <p:cNvSpPr txBox="1"/>
          <p:nvPr/>
        </p:nvSpPr>
        <p:spPr>
          <a:xfrm>
            <a:off x="2011680" y="3497580"/>
            <a:ext cx="14264640" cy="308610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44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51" name="Attribution"/>
          <p:cNvSpPr txBox="1"/>
          <p:nvPr/>
        </p:nvSpPr>
        <p:spPr>
          <a:xfrm>
            <a:off x="2011680" y="6954012"/>
            <a:ext cx="10972800" cy="864108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2000" b="0">
                <a:solidFill>
                  <a:schemeClr val="dk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3">
              <a:alpha val="20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53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2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54" name="Image Slot"/>
          <p:cNvSpPr/>
          <p:nvPr/>
        </p:nvSpPr>
        <p:spPr>
          <a:xfrm>
            <a:off x="12801600" y="1645920"/>
            <a:ext cx="3657600" cy="3497580"/>
          </a:xfrm>
          <a:prstGeom prst="roundRect">
            <a:avLst>
              <a:gd name="adj" fmla="val 16000"/>
            </a:avLst>
          </a:prstGeom>
          <a:solidFill>
            <a:schemeClr val="dk2">
              <a:alpha val="18000"/>
            </a:schemeClr>
          </a:solidFill>
          <a:ln w="25400">
            <a:solidFill>
              <a:schemeClr val="dk2"/>
            </a:solidFill>
          </a:ln>
        </p:spPr>
        <p:txBody>
          <a:bodyPr/>
          <a:lstStyle/>
          <a:p/>
        </p:txBody>
      </p:sp>
      <p:sp>
        <p:nvSpPr>
          <p:cNvPr id="255" name="Picture"/>
          <p:cNvSpPr>
            <a:spLocks noGrp="1"/>
          </p:cNvSpPr>
          <p:nvPr>
            <p:ph type="pic" idx="2"/>
          </p:nvPr>
        </p:nvSpPr>
        <p:spPr>
          <a:xfrm>
            <a:off x="12801600" y="1645920"/>
            <a:ext cx="3657600" cy="3497580"/>
          </a:xfrm>
          <a:prstGeom prst="roundRect">
            <a:avLst>
              <a:gd name="adj" fmla="val 16000"/>
            </a:avLst>
          </a:prstGeom>
        </p:spPr>
        <p:txBody>
          <a:bodyPr/>
          <a:lstStyle/>
          <a:p>
            <a:r>
              <a:rPr lang="en-GB"/>
              <a:t>Picture</a:t>
            </a:r>
          </a:p>
        </p:txBody>
      </p:sp>
      <p:sp>
        <p:nvSpPr>
          <p:cNvPr id="256" name="Title"/>
          <p:cNvSpPr txBox="1"/>
          <p:nvPr/>
        </p:nvSpPr>
        <p:spPr>
          <a:xfrm>
            <a:off x="1463040" y="3497580"/>
            <a:ext cx="10607040" cy="411480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66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Lower Third"/>
          <p:cNvSpPr/>
          <p:nvPr/>
        </p:nvSpPr>
        <p:spPr>
          <a:xfrm>
            <a:off x="914400" y="7200900"/>
            <a:ext cx="10058400" cy="1851660"/>
          </a:xfrm>
          <a:prstGeom prst="roundRect">
            <a:avLst>
              <a:gd name="adj" fmla="val 14000"/>
            </a:avLst>
          </a:prstGeom>
          <a:solidFill>
            <a:schemeClr val="dk2"/>
          </a:solidFill>
          <a:ln>
            <a:noFill/>
          </a:ln>
        </p:spPr>
        <p:txBody>
          <a:bodyPr/>
          <a:lstStyle/>
          <a:p/>
        </p:txBody>
      </p:sp>
      <p:sp>
        <p:nvSpPr>
          <p:cNvPr id="258" name="LT Name"/>
          <p:cNvSpPr txBox="1"/>
          <p:nvPr/>
        </p:nvSpPr>
        <p:spPr>
          <a:xfrm>
            <a:off x="1463040" y="7406640"/>
            <a:ext cx="8778240" cy="82296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3000" b="1">
                <a:solidFill>
                  <a:schemeClr val="lt1"/>
                </a:solidFill>
                <a:latin typeface="+mj-lt"/>
              </a:rPr>
              <a:t>Click here to edit</a:t>
            </a:r>
          </a:p>
        </p:txBody>
      </p:sp>
      <p:sp>
        <p:nvSpPr>
          <p:cNvPr id="259" name="LT Role"/>
          <p:cNvSpPr txBox="1"/>
          <p:nvPr/>
        </p:nvSpPr>
        <p:spPr>
          <a:xfrm>
            <a:off x="1463040" y="8332470"/>
            <a:ext cx="8778240" cy="61722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1800" b="0">
                <a:solidFill>
                  <a:schemeClr val="accent2"/>
                </a:solidFill>
                <a:latin typeface="+mn-lt"/>
              </a:rPr>
              <a:t>Click here to edit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Blob"/>
          <p:cNvSpPr/>
          <p:nvPr/>
        </p:nvSpPr>
        <p:spPr>
          <a:xfrm>
            <a:off x="14630400" y="-2560320"/>
            <a:ext cx="8412480" cy="8412480"/>
          </a:xfrm>
          <a:prstGeom prst="ellipse">
            <a:avLst/>
          </a:prstGeom>
          <a:solidFill>
            <a:schemeClr val="accent2">
              <a:alpha val="18000"/>
            </a:schemeClr>
          </a:solidFill>
          <a:ln>
            <a:noFill/>
          </a:ln>
        </p:spPr>
        <p:txBody>
          <a:bodyPr/>
          <a:lstStyle/>
          <a:p/>
        </p:txBody>
      </p:sp>
      <p:sp>
        <p:nvSpPr>
          <p:cNvPr id="261" name="Blob"/>
          <p:cNvSpPr/>
          <p:nvPr/>
        </p:nvSpPr>
        <p:spPr>
          <a:xfrm>
            <a:off x="-2194560" y="6629400"/>
            <a:ext cx="6949440" cy="6949440"/>
          </a:xfrm>
          <a:prstGeom prst="ellipse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txBody>
          <a:bodyPr/>
          <a:lstStyle/>
          <a:p/>
        </p:txBody>
      </p:sp>
      <p:pic>
        <p:nvPicPr>
          <p:cNvPr id="262" name="NSEMM Wordmark"/>
          <p:cNvPicPr>
            <a:picLocks noChangeAspect="1"/>
          </p:cNvPicPr>
          <p:nvPr/>
        </p:nvPicPr>
        <p:blipFill>
          <a:blip r:embed="rIdLogoNavy"/>
          <a:stretch>
            <a:fillRect/>
          </a:stretch>
        </p:blipFill>
        <p:spPr>
          <a:xfrm>
            <a:off x="1463040" y="1440180"/>
            <a:ext cx="3657600" cy="650748"/>
          </a:xfrm>
          <a:prstGeom prst="rect">
            <a:avLst/>
          </a:prstGeom>
        </p:spPr>
      </p:pic>
      <p:sp>
        <p:nvSpPr>
          <p:cNvPr id="263" name="Title"/>
          <p:cNvSpPr txBox="1"/>
          <p:nvPr/>
        </p:nvSpPr>
        <p:spPr>
          <a:xfrm>
            <a:off x="1463040" y="3497580"/>
            <a:ext cx="10972800" cy="2468880"/>
          </a:xfrm>
          <a:prstGeom prst="rect">
            <a:avLst/>
          </a:prstGeom>
          <a:noFill/>
        </p:spPr>
        <p:txBody>
          <a:bodyPr wrap="square" anchor="t">
            <a:noAutofit/>
          </a:bodyPr>
          <a:lstStyle/>
          <a:p>
            <a:pPr algn="l"/>
            <a:r>
              <a:rPr lang="en-GB" sz="5400" b="1">
                <a:solidFill>
                  <a:schemeClr val="dk2"/>
                </a:solidFill>
                <a:latin typeface="+mj-lt"/>
              </a:rPr>
              <a:t>Click here to edit</a:t>
            </a:r>
          </a:p>
        </p:txBody>
      </p:sp>
      <p:sp>
        <p:nvSpPr>
          <p:cNvPr id="264" name="Pill"/>
          <p:cNvSpPr/>
          <p:nvPr/>
        </p:nvSpPr>
        <p:spPr>
          <a:xfrm>
            <a:off x="1463040" y="6583680"/>
            <a:ext cx="4754880" cy="1131570"/>
          </a:xfrm>
          <a:prstGeom prst="roundRect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GB" sz="2200" b="1">
                <a:solidFill>
                  <a:schemeClr val="lt1"/>
                </a:solidFill>
                <a:latin typeface="+mj-lt"/>
              </a:rPr>
              <a:t>Subscribe</a:t>
            </a:r>
          </a:p>
        </p:txBody>
      </p:sp>
      <p:sp>
        <p:nvSpPr>
          <p:cNvPr id="265" name="Pill"/>
          <p:cNvSpPr/>
          <p:nvPr/>
        </p:nvSpPr>
        <p:spPr>
          <a:xfrm>
            <a:off x="6766560" y="6583680"/>
            <a:ext cx="4754880" cy="1131570"/>
          </a:xfrm>
          <a:prstGeom prst="roundRect">
            <a:avLst>
              <a:gd name="adj" fmla="val 50000"/>
            </a:avLst>
          </a:prstGeom>
          <a:solidFill>
            <a:schemeClr val="dk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GB" sz="2200" b="1">
                <a:solidFill>
                  <a:schemeClr val="lt1"/>
                </a:solidFill>
                <a:latin typeface="+mj-lt"/>
              </a:rPr>
              <a:t>Watch next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SEMM">
  <a:themeElements>
    <a:clrScheme name="NSEMM">
      <a:dk1>
        <a:sysClr val="windowText" lastClr="000000"/>
      </a:dk1>
      <a:lt1>
        <a:sysClr val="window" lastClr="FFFFFF"/>
      </a:lt1>
      <a:dk2>
        <a:srgbClr val="1C3B70"/>
      </a:dk2>
      <a:lt2>
        <a:srgbClr val="F1EBE3"/>
      </a:lt2>
      <a:accent1>
        <a:srgbClr val="FACD00"/>
      </a:accent1>
      <a:accent2>
        <a:srgbClr val="00FACD"/>
      </a:accent2>
      <a:accent3>
        <a:srgbClr val="FA00CD"/>
      </a:accent3>
      <a:accent4>
        <a:srgbClr val="1C3B70"/>
      </a:accent4>
      <a:accent5>
        <a:srgbClr val="443800"/>
      </a:accent5>
      <a:accent6>
        <a:srgbClr val="8BD6AC"/>
      </a:accent6>
      <a:hlink>
        <a:srgbClr val="1C3B70"/>
      </a:hlink>
      <a:folHlink>
        <a:srgbClr val="FA00CD"/>
      </a:folHlink>
    </a:clrScheme>
    <a:fontScheme name="NSEMM">
      <a:majorFont>
        <a:latin typeface="Sora"/>
        <a:ea typeface=""/>
        <a:cs typeface=""/>
      </a:majorFont>
      <a:minorFont>
        <a:latin typeface="Readex Pro"/>
        <a:ea typeface=""/>
        <a:cs typeface=""/>
      </a:minorFont>
    </a:fontScheme>
    <a:fmtScheme name="NSEMM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NSEMM Brand Hub</Application>
  <Company>The National Society for Education, Mentoring and Media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NSEMM Brand Template</dc:title>
  <dc:creator>NSEMM Brand Hub</dc:creator>
  <cp:keywords>NSEMM, brand, vibrant, 2025 rebrand</cp:keywords>
  <cp:lastModifiedBy>NSEMM Brand Hub</cp:lastModifiedBy>
  <dcterms:created xsi:type="dcterms:W3CDTF">2026-09-25T16:01:48.588Z</dcterms:created>
  <dcterms:modified xsi:type="dcterms:W3CDTF">2026-09-25T16:01:48.588Z</dcterms:modified>
</cp:coreProperties>
</file>